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8" r:id="rId5"/>
    <p:sldId id="260" r:id="rId6"/>
    <p:sldId id="261" r:id="rId7"/>
    <p:sldId id="262" r:id="rId8"/>
    <p:sldId id="266" r:id="rId9"/>
    <p:sldId id="268" r:id="rId10"/>
    <p:sldId id="263" r:id="rId11"/>
    <p:sldId id="265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8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B6132-BE0B-4BDD-871B-5EF073139D7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3C99-E655-44F7-A8FD-027CCFAA0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432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B6132-BE0B-4BDD-871B-5EF073139D7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3C99-E655-44F7-A8FD-027CCFAA0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787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B6132-BE0B-4BDD-871B-5EF073139D7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3C99-E655-44F7-A8FD-027CCFAA0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4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B6132-BE0B-4BDD-871B-5EF073139D7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3C99-E655-44F7-A8FD-027CCFAA0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298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B6132-BE0B-4BDD-871B-5EF073139D7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3C99-E655-44F7-A8FD-027CCFAA0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106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B6132-BE0B-4BDD-871B-5EF073139D7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3C99-E655-44F7-A8FD-027CCFAA0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813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B6132-BE0B-4BDD-871B-5EF073139D7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3C99-E655-44F7-A8FD-027CCFAA0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720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B6132-BE0B-4BDD-871B-5EF073139D7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3C99-E655-44F7-A8FD-027CCFAA0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989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B6132-BE0B-4BDD-871B-5EF073139D7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3C99-E655-44F7-A8FD-027CCFAA0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028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B6132-BE0B-4BDD-871B-5EF073139D7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3C99-E655-44F7-A8FD-027CCFAA0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405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B6132-BE0B-4BDD-871B-5EF073139D7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3C99-E655-44F7-A8FD-027CCFAA0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744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B6132-BE0B-4BDD-871B-5EF073139D7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E3C99-E655-44F7-A8FD-027CCFAA0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753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richardghirst/PiBits/tree/master/ServoBlaster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CatFeeder</a:t>
            </a:r>
            <a:r>
              <a:rPr lang="en-US" dirty="0" smtClean="0"/>
              <a:t> Electronics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(and test program)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95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the parts</a:t>
            </a:r>
            <a:endParaRPr lang="en-US" dirty="0"/>
          </a:p>
        </p:txBody>
      </p:sp>
      <p:pic>
        <p:nvPicPr>
          <p:cNvPr id="5123" name="Picture 3" descr="D:\S_My_Documents\0aaa Projects\Cat Feeder Project\All Part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219200"/>
            <a:ext cx="6553200" cy="5392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273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25" y="304800"/>
            <a:ext cx="2428875" cy="3200400"/>
          </a:xfrm>
        </p:spPr>
        <p:txBody>
          <a:bodyPr>
            <a:normAutofit/>
          </a:bodyPr>
          <a:lstStyle/>
          <a:p>
            <a:r>
              <a:rPr lang="en-US" dirty="0" smtClean="0"/>
              <a:t>Spec Sheet for the Motor</a:t>
            </a:r>
            <a:endParaRPr lang="en-US" dirty="0"/>
          </a:p>
        </p:txBody>
      </p:sp>
      <p:pic>
        <p:nvPicPr>
          <p:cNvPr id="7172" name="Picture 4" descr="D:\S_My_Documents\0aaa Projects\Cat Feeder Project\Motor Spec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52400"/>
            <a:ext cx="5486400" cy="6585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688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09800"/>
            <a:ext cx="4876800" cy="2209800"/>
          </a:xfrm>
        </p:spPr>
        <p:txBody>
          <a:bodyPr/>
          <a:lstStyle/>
          <a:p>
            <a:r>
              <a:rPr lang="en-US" dirty="0" smtClean="0"/>
              <a:t>Stepping </a:t>
            </a:r>
            <a:r>
              <a:rPr lang="en-US" dirty="0" smtClean="0"/>
              <a:t>the motor</a:t>
            </a:r>
          </a:p>
          <a:p>
            <a:r>
              <a:rPr lang="en-US" dirty="0" smtClean="0"/>
              <a:t>Running the motor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2209800" cy="1249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Block Diagram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76200"/>
            <a:ext cx="5105400" cy="6606987"/>
          </a:xfrm>
        </p:spPr>
      </p:pic>
    </p:spTree>
    <p:extLst>
      <p:ext uri="{BB962C8B-B14F-4D97-AF65-F5344CB8AC3E}">
        <p14:creationId xmlns:p14="http://schemas.microsoft.com/office/powerpoint/2010/main" val="855880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GPIO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Drives </a:t>
            </a:r>
            <a:r>
              <a:rPr lang="en-US" dirty="0" err="1"/>
              <a:t>Servoblaster</a:t>
            </a:r>
            <a:r>
              <a:rPr lang="en-US" dirty="0"/>
              <a:t> controlled servo</a:t>
            </a:r>
          </a:p>
          <a:p>
            <a:r>
              <a:rPr lang="en-US" sz="2000" dirty="0" smtClean="0">
                <a:hlinkClick r:id="rId2"/>
              </a:rPr>
              <a:t>https</a:t>
            </a:r>
            <a:r>
              <a:rPr lang="en-US" sz="2000" dirty="0">
                <a:hlinkClick r:id="rId2"/>
              </a:rPr>
              <a:t>://</a:t>
            </a:r>
            <a:r>
              <a:rPr lang="en-US" sz="2000" dirty="0" smtClean="0">
                <a:hlinkClick r:id="rId2"/>
              </a:rPr>
              <a:t>github.com/richardghirst/PiBits/tree/master/ServoBlaster</a:t>
            </a:r>
            <a:endParaRPr lang="en-US" sz="2000" dirty="0" smtClean="0"/>
          </a:p>
          <a:p>
            <a:r>
              <a:rPr lang="en-US" dirty="0" smtClean="0"/>
              <a:t>Another </a:t>
            </a:r>
            <a:r>
              <a:rPr lang="en-US" dirty="0" err="1" smtClean="0"/>
              <a:t>Servoblaster</a:t>
            </a:r>
            <a:endParaRPr lang="en-US" dirty="0" smtClean="0"/>
          </a:p>
          <a:p>
            <a:r>
              <a:rPr lang="en-US" sz="1600" dirty="0" smtClean="0"/>
              <a:t>http</a:t>
            </a:r>
            <a:r>
              <a:rPr lang="en-US" sz="1600" dirty="0"/>
              <a:t>://raspiprojects.com/install-servoblaster-raspberry-pi-control-servo-python.html</a:t>
            </a:r>
          </a:p>
          <a:p>
            <a:r>
              <a:rPr lang="en-US" dirty="0" smtClean="0"/>
              <a:t>Another </a:t>
            </a:r>
            <a:r>
              <a:rPr lang="en-US" dirty="0" err="1" smtClean="0"/>
              <a:t>Servoblaster</a:t>
            </a:r>
            <a:r>
              <a:rPr lang="en-US" dirty="0" smtClean="0"/>
              <a:t> related w/ demon</a:t>
            </a:r>
          </a:p>
          <a:p>
            <a:r>
              <a:rPr lang="en-US" sz="1800" dirty="0" smtClean="0"/>
              <a:t>http</a:t>
            </a:r>
            <a:r>
              <a:rPr lang="en-US" sz="1800" dirty="0"/>
              <a:t>://raspberrypi.stackexchange.com/questions/27222/controlling-a-continuous-servo-with-raspberry-pi</a:t>
            </a:r>
          </a:p>
          <a:p>
            <a:r>
              <a:rPr lang="en-US" dirty="0" smtClean="0"/>
              <a:t>Ernest uses </a:t>
            </a:r>
            <a:r>
              <a:rPr lang="en-US" dirty="0" err="1" smtClean="0"/>
              <a:t>GPIOZero</a:t>
            </a:r>
            <a:r>
              <a:rPr lang="en-US" dirty="0" smtClean="0"/>
              <a:t> Library</a:t>
            </a:r>
          </a:p>
          <a:p>
            <a:r>
              <a:rPr lang="en-US" sz="1800" dirty="0"/>
              <a:t>https://gpiozero.readthedocs.io/en/v1.3.1</a:t>
            </a:r>
            <a:endParaRPr lang="en-US" dirty="0"/>
          </a:p>
          <a:p>
            <a:r>
              <a:rPr lang="en-US" dirty="0" smtClean="0"/>
              <a:t>The library I use in this demo</a:t>
            </a:r>
          </a:p>
          <a:p>
            <a:r>
              <a:rPr lang="en-US" sz="2200" dirty="0" err="1"/>
              <a:t>sudo</a:t>
            </a:r>
            <a:r>
              <a:rPr lang="en-US" sz="2200" dirty="0"/>
              <a:t> apt-get install </a:t>
            </a:r>
            <a:r>
              <a:rPr lang="en-US" sz="2200" dirty="0" smtClean="0"/>
              <a:t>python3-rpi.gpio</a:t>
            </a:r>
          </a:p>
          <a:p>
            <a:r>
              <a:rPr lang="en-US" sz="2200" dirty="0"/>
              <a:t> https://sourceforge.net/p/raspberry-gpio-python/wiki/Home/  # Documentation</a:t>
            </a:r>
          </a:p>
        </p:txBody>
      </p:sp>
    </p:spTree>
    <p:extLst>
      <p:ext uri="{BB962C8B-B14F-4D97-AF65-F5344CB8AC3E}">
        <p14:creationId xmlns:p14="http://schemas.microsoft.com/office/powerpoint/2010/main" val="351401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52400"/>
            <a:ext cx="5181600" cy="6705600"/>
          </a:xfrm>
        </p:spPr>
      </p:pic>
    </p:spTree>
    <p:extLst>
      <p:ext uri="{BB962C8B-B14F-4D97-AF65-F5344CB8AC3E}">
        <p14:creationId xmlns:p14="http://schemas.microsoft.com/office/powerpoint/2010/main" val="174677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Isolation Transistors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12" y="1600200"/>
            <a:ext cx="4179893" cy="2209800"/>
          </a:xfrm>
        </p:spPr>
      </p:pic>
      <p:pic>
        <p:nvPicPr>
          <p:cNvPr id="2050" name="Picture 2" descr="D:\S_My_Documents\0aaa Projects\Cat Feeder Project\Isolation Transistor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076825" y="2771775"/>
            <a:ext cx="3962401" cy="2228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038600"/>
            <a:ext cx="2463800" cy="154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853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SN754410 Driver IC Pin Out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1143000"/>
            <a:ext cx="8298163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2514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Driver IC Connections</a:t>
            </a:r>
            <a:endParaRPr lang="en-US" dirty="0"/>
          </a:p>
        </p:txBody>
      </p:sp>
      <p:pic>
        <p:nvPicPr>
          <p:cNvPr id="3074" name="Picture 2" descr="D:\S_My_Documents\0aaa Projects\Cat Feeder Project\Driver IC Connection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371600"/>
            <a:ext cx="7559040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664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Supply</a:t>
            </a:r>
            <a:endParaRPr lang="en-US" dirty="0"/>
          </a:p>
        </p:txBody>
      </p:sp>
      <p:pic>
        <p:nvPicPr>
          <p:cNvPr id="4098" name="Picture 2" descr="D:\S_My_Documents\0aaa Projects\Cat Feeder Project\Power Supply Part 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447800"/>
            <a:ext cx="4862411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D:\S_My_Documents\0aaa Projects\Cat Feeder Project\Power Suply Part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638800" y="1905000"/>
            <a:ext cx="2715494" cy="481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581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Stepper Motor</a:t>
            </a:r>
            <a:endParaRPr lang="en-US" dirty="0"/>
          </a:p>
        </p:txBody>
      </p:sp>
      <p:pic>
        <p:nvPicPr>
          <p:cNvPr id="6146" name="Picture 2" descr="D:\S_My_Documents\0aaa Projects\Cat Feeder Project\Stepper Moto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371600"/>
            <a:ext cx="4267200" cy="5232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12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952</TotalTime>
  <Words>86</Words>
  <Application>Microsoft Office PowerPoint</Application>
  <PresentationFormat>On-screen Show (4:3)</PresentationFormat>
  <Paragraphs>25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CatFeeder Electronics</vt:lpstr>
      <vt:lpstr>Block Diagram</vt:lpstr>
      <vt:lpstr>GPIO Libraries</vt:lpstr>
      <vt:lpstr>PowerPoint Presentation</vt:lpstr>
      <vt:lpstr>Isolation Transistors</vt:lpstr>
      <vt:lpstr>SN754410 Driver IC Pin Out</vt:lpstr>
      <vt:lpstr>Driver IC Connections</vt:lpstr>
      <vt:lpstr>Power Supply</vt:lpstr>
      <vt:lpstr>Stepper Motor</vt:lpstr>
      <vt:lpstr>All the parts</vt:lpstr>
      <vt:lpstr>Spec Sheet for the Motor</vt:lpstr>
      <vt:lpstr>Demo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CatFeeder Electronics</dc:title>
  <dc:creator>John Sunderson</dc:creator>
  <cp:lastModifiedBy>John Sunderson</cp:lastModifiedBy>
  <cp:revision>15</cp:revision>
  <dcterms:created xsi:type="dcterms:W3CDTF">2017-02-11T22:52:05Z</dcterms:created>
  <dcterms:modified xsi:type="dcterms:W3CDTF">2017-02-15T04:26:39Z</dcterms:modified>
</cp:coreProperties>
</file>