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7" r:id="rId6"/>
    <p:sldId id="266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64813" autoAdjust="0"/>
  </p:normalViewPr>
  <p:slideViewPr>
    <p:cSldViewPr snapToGrid="0">
      <p:cViewPr varScale="1">
        <p:scale>
          <a:sx n="75" d="100"/>
          <a:sy n="75" d="100"/>
        </p:scale>
        <p:origin x="1776" y="72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B584F6-9F53-492A-8BED-EE4795ADA0B9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D9921-471E-4F74-AE20-532BB966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65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Introduce</a:t>
            </a:r>
            <a:r>
              <a:rPr lang="en-US" baseline="0" dirty="0" smtClean="0"/>
              <a:t> myself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 for joining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is the Raspberry Pi User group</a:t>
            </a:r>
          </a:p>
          <a:p>
            <a:endParaRPr lang="en-US" baseline="0" dirty="0" smtClean="0"/>
          </a:p>
          <a:p>
            <a:r>
              <a:rPr lang="en-US" baseline="0" dirty="0" smtClean="0"/>
              <a:t>Sign in </a:t>
            </a:r>
            <a:r>
              <a:rPr lang="en-US" baseline="0" dirty="0" smtClean="0"/>
              <a:t>sheet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D9921-471E-4F74-AE20-532BB96639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64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morning is a lecture…</a:t>
            </a:r>
          </a:p>
          <a:p>
            <a:endParaRPr lang="en-US" baseline="0" dirty="0" smtClean="0"/>
          </a:p>
          <a:p>
            <a:r>
              <a:rPr lang="en-US" baseline="0" dirty="0" smtClean="0"/>
              <a:t>Break for lunch on your own, sheet listing local places to eat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afternoon is a hands-on lab, with materials provided, and a “Beginner’s Corner”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D9921-471E-4F74-AE20-532BB96639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82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D9921-471E-4F74-AE20-532BB96639E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3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D9921-471E-4F74-AE20-532BB96639E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45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roups.yahoo.com/neo/groups/dallasrpi" TargetMode="External"/><Relationship Id="rId2" Type="http://schemas.openxmlformats.org/officeDocument/2006/relationships/hyperlink" Target="https://www.facebook.com/groups/RaspberryPiDFW/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spberryconnect.com/raspbian-packages-list/item/71-raspbian-hamradio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Dallas Amateur Radio Club, </a:t>
            </a:r>
            <a:r>
              <a:rPr lang="en-US" sz="2000" dirty="0" smtClean="0"/>
              <a:t>W5FC</a:t>
            </a:r>
          </a:p>
          <a:p>
            <a:r>
              <a:rPr lang="en-US" sz="2000" dirty="0"/>
              <a:t>UT Dallas Amateur Radio Club, K5UTD</a:t>
            </a:r>
          </a:p>
          <a:p>
            <a:r>
              <a:rPr lang="en-US" sz="2000" dirty="0" smtClean="0"/>
              <a:t>McKinney </a:t>
            </a:r>
            <a:r>
              <a:rPr lang="en-US" sz="2000" dirty="0"/>
              <a:t>Amateur Radio Club, </a:t>
            </a:r>
            <a:r>
              <a:rPr lang="en-US" sz="2000" dirty="0" smtClean="0"/>
              <a:t>W5MRC</a:t>
            </a:r>
            <a:endParaRPr lang="en-US" sz="20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122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Saturday – October 18</a:t>
            </a:r>
          </a:p>
          <a:p>
            <a:pPr lvl="1"/>
            <a:r>
              <a:rPr lang="en-US" dirty="0"/>
              <a:t>Same place – UTD Campus, ECSS 2.410</a:t>
            </a:r>
          </a:p>
          <a:p>
            <a:pPr lvl="1"/>
            <a:r>
              <a:rPr lang="en-US" dirty="0"/>
              <a:t>Same time – 10:00 am to 3:00 pm</a:t>
            </a:r>
          </a:p>
          <a:p>
            <a:pPr lvl="1"/>
            <a:r>
              <a:rPr lang="en-US" dirty="0"/>
              <a:t>Next topic – </a:t>
            </a:r>
            <a:r>
              <a:rPr lang="en-US" dirty="0" err="1"/>
              <a:t>SvxLink</a:t>
            </a:r>
            <a:r>
              <a:rPr lang="en-US" dirty="0"/>
              <a:t> general purpose voice services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3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Raspberry Pi User Group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Raspberry Pi As a SSTV, APRS, &amp; Telemetry Transmitter</a:t>
            </a:r>
          </a:p>
          <a:p>
            <a:r>
              <a:rPr lang="en-US" dirty="0" smtClean="0"/>
              <a:t>A High-Altitude Raspberry Pi</a:t>
            </a:r>
            <a:endParaRPr lang="en-US" dirty="0" smtClean="0"/>
          </a:p>
          <a:p>
            <a:r>
              <a:rPr lang="en-US" dirty="0" smtClean="0"/>
              <a:t>September 20, </a:t>
            </a:r>
            <a:r>
              <a:rPr lang="en-US" dirty="0" smtClean="0"/>
              <a:t>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58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10:00 am</a:t>
            </a:r>
          </a:p>
          <a:p>
            <a:pPr lvl="1"/>
            <a:r>
              <a:rPr lang="en-US" dirty="0" smtClean="0"/>
              <a:t>Welcome</a:t>
            </a:r>
          </a:p>
          <a:p>
            <a:pPr lvl="1"/>
            <a:r>
              <a:rPr lang="en-US" dirty="0" smtClean="0"/>
              <a:t>Pledge of Allegiance</a:t>
            </a:r>
          </a:p>
          <a:p>
            <a:pPr lvl="1"/>
            <a:r>
              <a:rPr lang="en-US" dirty="0" smtClean="0"/>
              <a:t>Presentation – </a:t>
            </a:r>
            <a:r>
              <a:rPr lang="en-US" dirty="0"/>
              <a:t>The Raspberry Pi As a SSTV, APRS, &amp; Telemetry Transmitter</a:t>
            </a:r>
            <a:endParaRPr lang="en-US" dirty="0" smtClean="0"/>
          </a:p>
          <a:p>
            <a:r>
              <a:rPr lang="en-US" dirty="0" smtClean="0"/>
              <a:t>12:00 pm</a:t>
            </a:r>
          </a:p>
          <a:p>
            <a:pPr lvl="1"/>
            <a:r>
              <a:rPr lang="en-US" dirty="0" smtClean="0"/>
              <a:t>Break for lunch</a:t>
            </a:r>
          </a:p>
          <a:p>
            <a:r>
              <a:rPr lang="en-US" dirty="0" smtClean="0"/>
              <a:t>1:00 pm</a:t>
            </a:r>
          </a:p>
          <a:p>
            <a:pPr lvl="1"/>
            <a:r>
              <a:rPr lang="en-US" dirty="0" smtClean="0"/>
              <a:t>Hands-on lab and “Beginner’s Corner”</a:t>
            </a:r>
          </a:p>
          <a:p>
            <a:r>
              <a:rPr lang="en-US" dirty="0" smtClean="0"/>
              <a:t>3:00 pm</a:t>
            </a:r>
          </a:p>
          <a:p>
            <a:pPr lvl="1"/>
            <a:r>
              <a:rPr lang="en-US" dirty="0" smtClean="0"/>
              <a:t>Adjourn – See you next month!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04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22" y="65037"/>
            <a:ext cx="11163356" cy="6714906"/>
          </a:xfr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73567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Between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Facebook</a:t>
            </a:r>
          </a:p>
          <a:p>
            <a:pPr lvl="1"/>
            <a:r>
              <a:rPr lang="en-US" dirty="0" smtClean="0"/>
              <a:t>Raspberry Pi DFW</a:t>
            </a:r>
          </a:p>
          <a:p>
            <a:pPr lvl="1"/>
            <a:r>
              <a:rPr lang="en-US" dirty="0" smtClean="0"/>
              <a:t>Thank you to Dale Finley</a:t>
            </a:r>
          </a:p>
          <a:p>
            <a:pPr lvl="1"/>
            <a:r>
              <a:rPr lang="en-US" sz="1400" dirty="0">
                <a:hlinkClick r:id="rId2"/>
              </a:rPr>
              <a:t>https://www.facebook.com/groups/RaspberryPiDFW</a:t>
            </a:r>
            <a:r>
              <a:rPr lang="en-US" sz="1400" dirty="0" smtClean="0">
                <a:hlinkClick r:id="rId2"/>
              </a:rPr>
              <a:t>/</a:t>
            </a:r>
            <a:endParaRPr lang="en-US" sz="14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Yahoo! Group</a:t>
            </a:r>
          </a:p>
          <a:p>
            <a:pPr lvl="1"/>
            <a:r>
              <a:rPr lang="en-US" dirty="0" smtClean="0"/>
              <a:t>Dallas Raspberry Pi User Group</a:t>
            </a:r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groups.yahoo.com/neo/groups/dallasrpi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7230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Saturday – </a:t>
            </a:r>
            <a:r>
              <a:rPr lang="en-US" dirty="0" smtClean="0"/>
              <a:t>October 18</a:t>
            </a:r>
            <a:endParaRPr lang="en-US" dirty="0"/>
          </a:p>
          <a:p>
            <a:pPr lvl="1"/>
            <a:r>
              <a:rPr lang="en-US" dirty="0"/>
              <a:t>Same place – UTD Campus, ECSS 2.410</a:t>
            </a:r>
          </a:p>
          <a:p>
            <a:pPr lvl="1"/>
            <a:r>
              <a:rPr lang="en-US" dirty="0"/>
              <a:t>Same time – 10:00 am to 3:00 pm</a:t>
            </a:r>
          </a:p>
          <a:p>
            <a:pPr lvl="1"/>
            <a:r>
              <a:rPr lang="en-US" dirty="0"/>
              <a:t>Next topic – </a:t>
            </a:r>
            <a:r>
              <a:rPr lang="en-US" dirty="0" err="1" smtClean="0"/>
              <a:t>SvxLink</a:t>
            </a:r>
            <a:r>
              <a:rPr lang="en-US" dirty="0" smtClean="0"/>
              <a:t> general purpose voice services 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Planning </a:t>
            </a:r>
            <a:r>
              <a:rPr lang="en-US" dirty="0" smtClean="0"/>
              <a:t>ahead – </a:t>
            </a:r>
            <a:r>
              <a:rPr lang="en-US" smtClean="0"/>
              <a:t>November </a:t>
            </a:r>
            <a:r>
              <a:rPr lang="en-US" smtClean="0"/>
              <a:t>15 meeting</a:t>
            </a:r>
            <a:endParaRPr lang="en-US" dirty="0" smtClean="0"/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www.raspberryconnect.com/raspbian-packages-list/item/71-raspbian-hamradio</a:t>
            </a:r>
            <a:endParaRPr lang="en-US" dirty="0" smtClean="0"/>
          </a:p>
          <a:p>
            <a:pPr lvl="1"/>
            <a:r>
              <a:rPr lang="en-US" dirty="0" smtClean="0"/>
              <a:t>Please sign up</a:t>
            </a:r>
          </a:p>
          <a:p>
            <a:r>
              <a:rPr lang="en-US" dirty="0" smtClean="0"/>
              <a:t>Planning ahead – No December meeting</a:t>
            </a:r>
          </a:p>
          <a:p>
            <a:pPr lvl="1"/>
            <a:r>
              <a:rPr lang="en-US" dirty="0" smtClean="0"/>
              <a:t>Will start again January 17,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12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4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Lunch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11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2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636</TotalTime>
  <Words>268</Words>
  <Application>Microsoft Office PowerPoint</Application>
  <PresentationFormat>Widescreen</PresentationFormat>
  <Paragraphs>63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Celestial</vt:lpstr>
      <vt:lpstr>Thank you!</vt:lpstr>
      <vt:lpstr>Raspberry Pi User Group</vt:lpstr>
      <vt:lpstr>Agenda</vt:lpstr>
      <vt:lpstr>PowerPoint Presentation</vt:lpstr>
      <vt:lpstr>Between Meetings</vt:lpstr>
      <vt:lpstr>Announcements</vt:lpstr>
      <vt:lpstr>Presentation</vt:lpstr>
      <vt:lpstr>Lunch</vt:lpstr>
      <vt:lpstr>Lab</vt:lpstr>
      <vt:lpstr>Thank you!</vt:lpstr>
    </vt:vector>
  </TitlesOfParts>
  <Company>Gimmal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you!</dc:title>
  <dc:creator>Jonathan Brandenburg</dc:creator>
  <cp:lastModifiedBy>Jonathan Brandenburg</cp:lastModifiedBy>
  <cp:revision>25</cp:revision>
  <dcterms:created xsi:type="dcterms:W3CDTF">2014-06-26T14:34:19Z</dcterms:created>
  <dcterms:modified xsi:type="dcterms:W3CDTF">2014-09-17T17:03:18Z</dcterms:modified>
</cp:coreProperties>
</file>