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00AD7-87EA-46B4-8466-0EAC9E8A28E1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6617-C317-4700-8B53-182CC5038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1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D-STAR is a registered trademark of </a:t>
            </a:r>
            <a:r>
              <a:rPr lang="en-US" dirty="0" err="1" smtClean="0"/>
              <a:t>Icom</a:t>
            </a:r>
            <a:endParaRPr lang="en-US" dirty="0" smtClean="0"/>
          </a:p>
          <a:p>
            <a:r>
              <a:rPr lang="en-US" dirty="0" smtClean="0"/>
              <a:t>DMR stands for Digital Mobile Radio</a:t>
            </a:r>
          </a:p>
          <a:p>
            <a:r>
              <a:rPr lang="en-US" dirty="0" err="1" smtClean="0"/>
              <a:t>dPMR</a:t>
            </a:r>
            <a:r>
              <a:rPr lang="en-US" dirty="0" smtClean="0"/>
              <a:t> stands for Digital</a:t>
            </a:r>
            <a:r>
              <a:rPr lang="en-US" baseline="0" dirty="0" smtClean="0"/>
              <a:t> Private Mobile Radio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6617-C317-4700-8B53-182CC50386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76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NW Digital Radio’s DV3000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D-STAR DV Add On Card for UDRX/R-Pi</a:t>
            </a:r>
          </a:p>
        </p:txBody>
      </p:sp>
    </p:spTree>
    <p:extLst>
      <p:ext uri="{BB962C8B-B14F-4D97-AF65-F5344CB8AC3E}">
        <p14:creationId xmlns:p14="http://schemas.microsoft.com/office/powerpoint/2010/main" val="328457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DV3000?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 Raspberry Pi Add-On Card.</a:t>
            </a:r>
          </a:p>
          <a:p>
            <a:r>
              <a:rPr lang="en-US" dirty="0" smtClean="0"/>
              <a:t>Contains an AMBE-3000 Chip.</a:t>
            </a:r>
          </a:p>
          <a:p>
            <a:r>
              <a:rPr lang="en-US" dirty="0" smtClean="0"/>
              <a:t>Allows Digital Voice Encoding and Decoding.</a:t>
            </a:r>
          </a:p>
          <a:p>
            <a:pPr lvl="1"/>
            <a:r>
              <a:rPr lang="en-US" dirty="0" smtClean="0"/>
              <a:t>Specifically </a:t>
            </a:r>
            <a:r>
              <a:rPr lang="en-US" dirty="0" err="1" smtClean="0"/>
              <a:t>Icom</a:t>
            </a:r>
            <a:r>
              <a:rPr lang="en-US" dirty="0" smtClean="0"/>
              <a:t> D-STAR</a:t>
            </a:r>
          </a:p>
          <a:p>
            <a:pPr lvl="1"/>
            <a:r>
              <a:rPr lang="en-US" dirty="0" smtClean="0"/>
              <a:t>Also, </a:t>
            </a:r>
            <a:r>
              <a:rPr lang="en-US" dirty="0" err="1" smtClean="0"/>
              <a:t>Yaesu</a:t>
            </a:r>
            <a:r>
              <a:rPr lang="en-US" dirty="0" smtClean="0"/>
              <a:t> Fusion, Motorola DMR, and Motorola </a:t>
            </a:r>
            <a:r>
              <a:rPr lang="en-US" dirty="0" err="1" smtClean="0"/>
              <a:t>dPMR</a:t>
            </a:r>
            <a:endParaRPr lang="en-US" dirty="0" smtClean="0"/>
          </a:p>
          <a:p>
            <a:r>
              <a:rPr lang="en-US" dirty="0" smtClean="0"/>
              <a:t>Listed at $99.95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638" y="1350169"/>
            <a:ext cx="3048000" cy="2286000"/>
          </a:xfrm>
        </p:spPr>
      </p:pic>
    </p:spTree>
    <p:extLst>
      <p:ext uri="{BB962C8B-B14F-4D97-AF65-F5344CB8AC3E}">
        <p14:creationId xmlns:p14="http://schemas.microsoft.com/office/powerpoint/2010/main" val="195019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D-STAR?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D-STAR is a registered trademark of </a:t>
            </a:r>
            <a:r>
              <a:rPr lang="en-US" dirty="0" err="1" smtClean="0"/>
              <a:t>Icom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D-STAR stands for “</a:t>
            </a:r>
            <a:r>
              <a:rPr lang="fr-FR" dirty="0"/>
              <a:t>Digital Smart Technologies for Amateur Radio</a:t>
            </a:r>
            <a:r>
              <a:rPr lang="en-US" dirty="0" smtClean="0"/>
              <a:t>”.</a:t>
            </a:r>
          </a:p>
          <a:p>
            <a:r>
              <a:rPr lang="en-US" dirty="0"/>
              <a:t>Specification developed by the  Japan Amateur Radio League for amateur </a:t>
            </a:r>
            <a:r>
              <a:rPr lang="en-US" dirty="0" smtClean="0"/>
              <a:t>radio.</a:t>
            </a:r>
          </a:p>
          <a:p>
            <a:r>
              <a:rPr lang="en-US" dirty="0" smtClean="0"/>
              <a:t>Uses </a:t>
            </a:r>
            <a:r>
              <a:rPr lang="en-US" dirty="0"/>
              <a:t>a </a:t>
            </a:r>
            <a:r>
              <a:rPr lang="en-US" dirty="0" smtClean="0"/>
              <a:t>closed-source </a:t>
            </a:r>
            <a:r>
              <a:rPr lang="en-US" dirty="0"/>
              <a:t>proprietary voice codec (AMBE) that's patented by Digital Voice Systems, Inc. (DVSI</a:t>
            </a:r>
            <a:r>
              <a:rPr lang="en-US" dirty="0" smtClean="0"/>
              <a:t>).</a:t>
            </a:r>
          </a:p>
          <a:p>
            <a:r>
              <a:rPr lang="en-US" dirty="0" smtClean="0"/>
              <a:t>Some Controversy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663" y="690237"/>
            <a:ext cx="4933950" cy="3605864"/>
          </a:xfrm>
        </p:spPr>
      </p:pic>
    </p:spTree>
    <p:extLst>
      <p:ext uri="{BB962C8B-B14F-4D97-AF65-F5344CB8AC3E}">
        <p14:creationId xmlns:p14="http://schemas.microsoft.com/office/powerpoint/2010/main" val="3324723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on the Raspberry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dv3000d – a Linux daemon that exposes the AMBE3000 to the network.</a:t>
            </a:r>
          </a:p>
          <a:p>
            <a:r>
              <a:rPr lang="en-US" dirty="0" smtClean="0"/>
              <a:t>Dummy Repeater – Linux software that knows how to encode and decode audio.</a:t>
            </a:r>
          </a:p>
          <a:p>
            <a:r>
              <a:rPr lang="en-US" dirty="0" err="1" smtClean="0"/>
              <a:t>ircDDB</a:t>
            </a:r>
            <a:r>
              <a:rPr lang="en-US" dirty="0" smtClean="0"/>
              <a:t> Gateway – allows Dummy Repeater to connect over the Internet.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438" y="1145381"/>
            <a:ext cx="3962400" cy="2695575"/>
          </a:xfrm>
        </p:spPr>
      </p:pic>
    </p:spTree>
    <p:extLst>
      <p:ext uri="{BB962C8B-B14F-4D97-AF65-F5344CB8AC3E}">
        <p14:creationId xmlns:p14="http://schemas.microsoft.com/office/powerpoint/2010/main" val="3777352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Demonstration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4218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176</Words>
  <Application>Microsoft Office PowerPoint</Application>
  <PresentationFormat>Widescreen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3</vt:lpstr>
      <vt:lpstr>Slice</vt:lpstr>
      <vt:lpstr>NW Digital Radio’s DV3000</vt:lpstr>
      <vt:lpstr>What is the DV3000?</vt:lpstr>
      <vt:lpstr>What is D-STAR?</vt:lpstr>
      <vt:lpstr>Software on the Raspberry Pi</vt:lpstr>
      <vt:lpstr>Demonstration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 Digital Radio’s DV3000</dc:title>
  <dc:creator>Jonathan Brandenburg</dc:creator>
  <cp:lastModifiedBy>Jonathan Brandenburg</cp:lastModifiedBy>
  <cp:revision>3</cp:revision>
  <dcterms:created xsi:type="dcterms:W3CDTF">2014-11-04T21:52:10Z</dcterms:created>
  <dcterms:modified xsi:type="dcterms:W3CDTF">2014-11-04T22:24:25Z</dcterms:modified>
</cp:coreProperties>
</file>