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35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3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65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63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9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47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6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14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9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27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73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03B9-CF12-4876-9CDD-9AE278080085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AD3D-6CF1-4202-BAC7-9EB1A6F50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0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szimm/sprinklers_pi/wiki" TargetMode="External"/><Relationship Id="rId2" Type="http://schemas.openxmlformats.org/officeDocument/2006/relationships/hyperlink" Target="RaspberryPi/ospi14_manual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yshobby/opensprinkler" TargetMode="External"/><Relationship Id="rId2" Type="http://schemas.openxmlformats.org/officeDocument/2006/relationships/hyperlink" Target="http://rayshobby.net/opensprinkl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prinkler.freshdesk.com/support/solutions/articles/5000631606-user-manual-opensprinkler-pi-ospi-v1-4-" TargetMode="External"/><Relationship Id="rId2" Type="http://schemas.openxmlformats.org/officeDocument/2006/relationships/hyperlink" Target="https://opensprinkler.freshdesk.com/support/solutions/articles/5000524845-initial-configuration-of-raspberry-p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 Sprinkler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use a Raspberry Pi to defeat city lawn &amp; plant watering schedules.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of the files in my system have been modified by a friend named Jason. He is a hard working TI employee and as we did this together he did the changes for a </a:t>
            </a:r>
            <a:r>
              <a:rPr lang="en-US" dirty="0" err="1" smtClean="0"/>
              <a:t>begalbone</a:t>
            </a:r>
            <a:r>
              <a:rPr lang="en-US" dirty="0" smtClean="0"/>
              <a:t> system vs a Raspberry Pi. Him having Linux experience and me havening none! He posted his updates on </a:t>
            </a:r>
            <a:r>
              <a:rPr lang="en-US" dirty="0" err="1" smtClean="0"/>
              <a:t>Github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Google Calendar needs a programmer key.</a:t>
            </a:r>
          </a:p>
          <a:p>
            <a:r>
              <a:rPr lang="en-US" dirty="0" smtClean="0"/>
              <a:t>Live system access using </a:t>
            </a:r>
            <a:r>
              <a:rPr lang="en-US" dirty="0" err="1" smtClean="0"/>
              <a:t>MobaXterm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manual and follow directions:</a:t>
            </a:r>
          </a:p>
          <a:p>
            <a:pPr lvl="1"/>
            <a:r>
              <a:rPr lang="en-US" dirty="0" err="1" smtClean="0">
                <a:hlinkClick r:id="rId2" action="ppaction://hlinkfile"/>
              </a:rPr>
              <a:t>RaspberryPi</a:t>
            </a:r>
            <a:r>
              <a:rPr lang="en-US" dirty="0" smtClean="0">
                <a:hlinkClick r:id="rId2" action="ppaction://hlinkfile"/>
              </a:rPr>
              <a:t>\ospi14_manual.pdf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 of 3 built in programs, trial and error led us to use just one with </a:t>
            </a:r>
            <a:r>
              <a:rPr lang="en-US" dirty="0" err="1" smtClean="0"/>
              <a:t>google</a:t>
            </a:r>
            <a:r>
              <a:rPr lang="en-US" dirty="0" smtClean="0"/>
              <a:t> calendar.</a:t>
            </a:r>
          </a:p>
          <a:p>
            <a:pPr lvl="1"/>
            <a:r>
              <a:rPr lang="en-US" dirty="0" smtClean="0">
                <a:hlinkClick r:id="rId3"/>
              </a:rPr>
              <a:t>https://github.com/rszimm/sprinklers_pi/wiki</a:t>
            </a:r>
            <a:endParaRPr lang="en-US" dirty="0" smtClean="0"/>
          </a:p>
          <a:p>
            <a:pPr lvl="1"/>
            <a:r>
              <a:rPr lang="en-US" dirty="0" smtClean="0"/>
              <a:t>Edit </a:t>
            </a:r>
            <a:r>
              <a:rPr lang="en-US" dirty="0" err="1" smtClean="0"/>
              <a:t>gcalendar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/home/pi/demo/</a:t>
            </a:r>
            <a:r>
              <a:rPr lang="en-US" dirty="0" err="1" smtClean="0"/>
              <a:t>gcalendar</a:t>
            </a:r>
            <a:r>
              <a:rPr lang="en-US" dirty="0" smtClean="0"/>
              <a:t>/ospi_gc.py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to follow updates in firmware or not</a:t>
            </a:r>
          </a:p>
          <a:p>
            <a:r>
              <a:rPr lang="en-US" dirty="0" smtClean="0"/>
              <a:t>Finalize calendar management; stay with Google or not?</a:t>
            </a:r>
          </a:p>
          <a:p>
            <a:r>
              <a:rPr lang="en-US" dirty="0" smtClean="0"/>
              <a:t>Centralize user editable files, except for email setup</a:t>
            </a:r>
          </a:p>
          <a:p>
            <a:r>
              <a:rPr lang="en-US" dirty="0" smtClean="0"/>
              <a:t>Make .</a:t>
            </a:r>
            <a:r>
              <a:rPr lang="en-US" dirty="0" err="1" smtClean="0"/>
              <a:t>iso</a:t>
            </a:r>
            <a:r>
              <a:rPr lang="en-US" dirty="0" smtClean="0"/>
              <a:t> for general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Ed Terry – jeterry3@fastmail.com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1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of Richardson and other cities have a water schedule typical sprinkler systems can not meet. I.e. “Even number house with </a:t>
            </a:r>
            <a:r>
              <a:rPr lang="en-US" dirty="0"/>
              <a:t>a</a:t>
            </a:r>
            <a:r>
              <a:rPr lang="en-US" dirty="0" smtClean="0"/>
              <a:t>lternating days, #1130 – 1st &amp; 3rd, Saturday (months with 3 weekends mess this up.)</a:t>
            </a:r>
          </a:p>
          <a:p>
            <a:r>
              <a:rPr lang="en-US" dirty="0" smtClean="0"/>
              <a:t>Some new sprinkler controllers have web access but keep existing manual schedules.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9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198894"/>
            <a:ext cx="3945827" cy="4927270"/>
          </a:xfrm>
        </p:spPr>
      </p:pic>
    </p:spTree>
    <p:extLst>
      <p:ext uri="{BB962C8B-B14F-4D97-AF65-F5344CB8AC3E}">
        <p14:creationId xmlns:p14="http://schemas.microsoft.com/office/powerpoint/2010/main" xmlns="" val="4759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Hardware First</a:t>
            </a:r>
          </a:p>
          <a:p>
            <a:pPr lvl="1"/>
            <a:r>
              <a:rPr lang="en-US" dirty="0" err="1"/>
              <a:t>OpenSprinkler</a:t>
            </a:r>
            <a:r>
              <a:rPr lang="en-US" dirty="0"/>
              <a:t> Pi </a:t>
            </a:r>
            <a:r>
              <a:rPr lang="en-US" dirty="0" smtClean="0"/>
              <a:t>(kit, no kit</a:t>
            </a:r>
            <a:r>
              <a:rPr lang="en-US" dirty="0"/>
              <a:t>) </a:t>
            </a:r>
            <a:r>
              <a:rPr lang="en-US" dirty="0">
                <a:hlinkClick r:id="rId2"/>
              </a:rPr>
              <a:t>http://rayshobby.net/opensprinkler/</a:t>
            </a:r>
            <a:endParaRPr lang="en-US" dirty="0"/>
          </a:p>
          <a:p>
            <a:pPr lvl="1"/>
            <a:r>
              <a:rPr lang="en-US" dirty="0" smtClean="0"/>
              <a:t>Raspberry Pi A,B, B+, 2</a:t>
            </a:r>
          </a:p>
          <a:p>
            <a:pPr lvl="1"/>
            <a:r>
              <a:rPr lang="en-US" dirty="0" smtClean="0"/>
              <a:t>TP Link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Hobby Box</a:t>
            </a:r>
          </a:p>
          <a:p>
            <a:r>
              <a:rPr lang="en-US" dirty="0" smtClean="0"/>
              <a:t>Then </a:t>
            </a:r>
            <a:r>
              <a:rPr lang="en-US" dirty="0" err="1" smtClean="0"/>
              <a:t>Rpi</a:t>
            </a:r>
            <a:r>
              <a:rPr lang="en-US" dirty="0" smtClean="0"/>
              <a:t> Software </a:t>
            </a:r>
          </a:p>
          <a:p>
            <a:pPr lvl="1"/>
            <a:r>
              <a:rPr lang="en-US" dirty="0" smtClean="0">
                <a:hlinkClick r:id="rId3"/>
              </a:rPr>
              <a:t>https://github.com/rayshobby/opensprinkler</a:t>
            </a:r>
            <a:endParaRPr lang="en-US" dirty="0" smtClean="0"/>
          </a:p>
          <a:p>
            <a:pPr lvl="1"/>
            <a:r>
              <a:rPr lang="en-US" dirty="0" smtClean="0"/>
              <a:t>Features</a:t>
            </a:r>
          </a:p>
          <a:p>
            <a:pPr lvl="2"/>
            <a:r>
              <a:rPr lang="en-US" dirty="0" smtClean="0"/>
              <a:t>Google Calendar scheduling (demo)</a:t>
            </a:r>
          </a:p>
          <a:p>
            <a:pPr lvl="2"/>
            <a:r>
              <a:rPr lang="en-US" dirty="0" smtClean="0"/>
              <a:t>Multiple control programs</a:t>
            </a:r>
          </a:p>
          <a:p>
            <a:pPr lvl="2"/>
            <a:r>
              <a:rPr lang="en-US" dirty="0" smtClean="0"/>
              <a:t>Email alerts (manual add)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656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or existing installation ( Mine $133)</a:t>
            </a:r>
          </a:p>
          <a:p>
            <a:pPr lvl="1"/>
            <a:r>
              <a:rPr lang="en-US" dirty="0" smtClean="0"/>
              <a:t>Raspberry Pi + SD Ram for OS &amp; programs 4GB</a:t>
            </a:r>
          </a:p>
          <a:p>
            <a:pPr lvl="2"/>
            <a:r>
              <a:rPr lang="en-US" dirty="0" smtClean="0"/>
              <a:t>$32</a:t>
            </a:r>
          </a:p>
          <a:p>
            <a:pPr lvl="1"/>
            <a:r>
              <a:rPr lang="en-US" dirty="0" err="1" smtClean="0"/>
              <a:t>OpenSprinkler</a:t>
            </a:r>
            <a:r>
              <a:rPr lang="en-US" dirty="0" smtClean="0"/>
              <a:t> kit</a:t>
            </a:r>
          </a:p>
          <a:p>
            <a:pPr lvl="2"/>
            <a:r>
              <a:rPr lang="en-US" dirty="0" smtClean="0"/>
              <a:t>$78</a:t>
            </a:r>
          </a:p>
          <a:p>
            <a:pPr lvl="1"/>
            <a:r>
              <a:rPr lang="en-US" dirty="0" smtClean="0"/>
              <a:t>24vac power brick</a:t>
            </a:r>
          </a:p>
          <a:p>
            <a:pPr lvl="2"/>
            <a:r>
              <a:rPr lang="en-US" dirty="0" smtClean="0"/>
              <a:t>$10</a:t>
            </a:r>
          </a:p>
          <a:p>
            <a:pPr lvl="1"/>
            <a:r>
              <a:rPr lang="en-US" dirty="0" smtClean="0"/>
              <a:t>Internet access, cable or </a:t>
            </a:r>
            <a:r>
              <a:rPr lang="en-US" dirty="0" err="1" smtClean="0"/>
              <a:t>WiFi</a:t>
            </a:r>
            <a:r>
              <a:rPr lang="en-US" dirty="0" smtClean="0"/>
              <a:t> module (TP-Link)</a:t>
            </a:r>
          </a:p>
          <a:p>
            <a:pPr lvl="2"/>
            <a:r>
              <a:rPr lang="en-US" dirty="0" smtClean="0"/>
              <a:t>$19</a:t>
            </a:r>
          </a:p>
          <a:p>
            <a:pPr lvl="1"/>
            <a:r>
              <a:rPr lang="en-US" dirty="0" smtClean="0"/>
              <a:t>Installed sprinkler heads, with station valves</a:t>
            </a:r>
          </a:p>
          <a:p>
            <a:pPr lvl="1"/>
            <a:r>
              <a:rPr lang="en-US" dirty="0" smtClean="0"/>
              <a:t>Plastic BUD box to house electronics</a:t>
            </a:r>
          </a:p>
          <a:p>
            <a:pPr lvl="2"/>
            <a:r>
              <a:rPr lang="en-US" dirty="0" smtClean="0"/>
              <a:t>$4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Installation</a:t>
            </a:r>
            <a:endParaRPr lang="en-US" dirty="0"/>
          </a:p>
        </p:txBody>
      </p:sp>
      <p:pic>
        <p:nvPicPr>
          <p:cNvPr id="4" name="Content Placeholder 3" descr="k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2811" y="1600200"/>
            <a:ext cx="43783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install in my pool 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73164"/>
            <a:ext cx="312420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937" y="1143000"/>
            <a:ext cx="3319912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66800" y="53340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6248400"/>
            <a:ext cx="20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Rain/Snow detector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Download base program:</a:t>
            </a:r>
          </a:p>
          <a:p>
            <a:pPr lvl="1"/>
            <a:r>
              <a:rPr lang="en-US" sz="2400" dirty="0" smtClean="0">
                <a:hlinkClick r:id="rId2"/>
              </a:rPr>
              <a:t>https://opensprinkler.freshdesk.com/support/solutions/articles/5000524845-initial-configuration-of-raspberry-pi</a:t>
            </a:r>
            <a:endParaRPr lang="en-US" sz="2400" dirty="0" smtClean="0"/>
          </a:p>
          <a:p>
            <a:pPr lvl="1"/>
            <a:r>
              <a:rPr lang="en-US" dirty="0" smtClean="0"/>
              <a:t>Then the manual :</a:t>
            </a:r>
          </a:p>
          <a:p>
            <a:pPr lvl="1"/>
            <a:r>
              <a:rPr lang="en-US" sz="2000" dirty="0" smtClean="0">
                <a:hlinkClick r:id="rId3"/>
              </a:rPr>
              <a:t>https://opensprinkler.freshdesk.com/support/solutions/articles/5000631606-user-manual-opensprinkler-pi-ospi-v1-4-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Transfer to the SD Ram </a:t>
            </a:r>
          </a:p>
          <a:p>
            <a:pPr lvl="1"/>
            <a:r>
              <a:rPr lang="en-US" dirty="0" smtClean="0"/>
              <a:t>Fire up the Raspberry Pi and start the edits.</a:t>
            </a:r>
          </a:p>
          <a:p>
            <a:pPr lvl="1"/>
            <a:r>
              <a:rPr lang="en-US" dirty="0" smtClean="0"/>
              <a:t>Install and email server for notices.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better notice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371600"/>
            <a:ext cx="3025527" cy="5378715"/>
          </a:xfrm>
        </p:spPr>
      </p:pic>
    </p:spTree>
    <p:extLst>
      <p:ext uri="{BB962C8B-B14F-4D97-AF65-F5344CB8AC3E}">
        <p14:creationId xmlns:p14="http://schemas.microsoft.com/office/powerpoint/2010/main" xmlns="" val="26657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346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COR Sprinkler Project</vt:lpstr>
      <vt:lpstr>The Problem</vt:lpstr>
      <vt:lpstr>Recent Schedule</vt:lpstr>
      <vt:lpstr>Raspberry Pi Approach</vt:lpstr>
      <vt:lpstr>Hardware List</vt:lpstr>
      <vt:lpstr>My Installation</vt:lpstr>
      <vt:lpstr>Actual install in my pool shed</vt:lpstr>
      <vt:lpstr>Software</vt:lpstr>
      <vt:lpstr>Needs better notice</vt:lpstr>
      <vt:lpstr>Files to Edit</vt:lpstr>
      <vt:lpstr>First steps</vt:lpstr>
      <vt:lpstr>Left to 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 Sprinkler Project</dc:title>
  <dc:creator>Ed Terry</dc:creator>
  <cp:lastModifiedBy>Ed Terry</cp:lastModifiedBy>
  <cp:revision>26</cp:revision>
  <dcterms:created xsi:type="dcterms:W3CDTF">2015-09-16T21:48:33Z</dcterms:created>
  <dcterms:modified xsi:type="dcterms:W3CDTF">2015-11-21T15:48:45Z</dcterms:modified>
</cp:coreProperties>
</file>