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58" r:id="rId3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64787" autoAdjust="0"/>
  </p:normalViewPr>
  <p:slideViewPr>
    <p:cSldViewPr snapToGrid="0">
      <p:cViewPr varScale="1">
        <p:scale>
          <a:sx n="75" d="100"/>
          <a:sy n="75" d="100"/>
        </p:scale>
        <p:origin x="1776" y="72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37840" cy="466434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3"/>
            <a:ext cx="3037840" cy="466434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fld id="{DB76A94F-F715-4074-852E-45FEA2D9BFBF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8C7FF79A-B76E-4B3A-9F0A-FEA5B3CAD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589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37840" cy="466434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3"/>
            <a:ext cx="3037840" cy="466434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fld id="{11B584F6-9F53-492A-8BED-EE4795ADA0B9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4" tIns="46582" rIns="93164" bIns="4658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9"/>
          </a:xfrm>
          <a:prstGeom prst="rect">
            <a:avLst/>
          </a:prstGeom>
        </p:spPr>
        <p:txBody>
          <a:bodyPr vert="horz" lIns="93164" tIns="46582" rIns="93164" bIns="4658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7AFD9921-471E-4F74-AE20-532BB9663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965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D9921-471E-4F74-AE20-532BB96639E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264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Fldigi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On the Raspberry Pi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By Bill Reed</a:t>
            </a:r>
            <a:endParaRPr lang="en-US" dirty="0" smtClean="0"/>
          </a:p>
          <a:p>
            <a:r>
              <a:rPr lang="en-US" dirty="0" smtClean="0"/>
              <a:t>November 21,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58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7000" y="370344"/>
            <a:ext cx="6096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How to install </a:t>
            </a:r>
            <a:r>
              <a:rPr lang="en-US" dirty="0" err="1"/>
              <a:t>Fldigi</a:t>
            </a:r>
            <a:r>
              <a:rPr lang="en-US" dirty="0"/>
              <a:t>, version 3.23.04 on a Raspberry Pi ( version with FSQCAL ) </a:t>
            </a:r>
          </a:p>
          <a:p>
            <a:endParaRPr lang="en-US" dirty="0"/>
          </a:p>
          <a:p>
            <a:r>
              <a:rPr lang="en-US" dirty="0"/>
              <a:t>Prepare the Raspberry Pi</a:t>
            </a:r>
          </a:p>
          <a:p>
            <a:r>
              <a:rPr lang="en-US" dirty="0"/>
              <a:t>I used a Version 2 Pi</a:t>
            </a:r>
          </a:p>
          <a:p>
            <a:r>
              <a:rPr lang="en-US" dirty="0"/>
              <a:t>a 16 GB class 10 SD card ( 8GB will work, 4GB is pretty snug )</a:t>
            </a:r>
          </a:p>
          <a:p>
            <a:r>
              <a:rPr lang="en-US" dirty="0"/>
              <a:t>I installed 2015-9-24-raspbian-jessie on the SD using Win32DiskImager.exe</a:t>
            </a:r>
          </a:p>
          <a:p>
            <a:r>
              <a:rPr lang="en-US" dirty="0"/>
              <a:t>start up the pi and run </a:t>
            </a:r>
            <a:r>
              <a:rPr lang="en-US" dirty="0" err="1"/>
              <a:t>raspi-config</a:t>
            </a:r>
            <a:endParaRPr lang="en-US" dirty="0"/>
          </a:p>
          <a:p>
            <a:r>
              <a:rPr lang="en-US" dirty="0" err="1"/>
              <a:t>sudo</a:t>
            </a:r>
            <a:r>
              <a:rPr lang="en-US" dirty="0"/>
              <a:t> </a:t>
            </a:r>
            <a:r>
              <a:rPr lang="en-US" dirty="0" err="1"/>
              <a:t>raspi-config</a:t>
            </a:r>
            <a:endParaRPr lang="en-US" dirty="0"/>
          </a:p>
          <a:p>
            <a:r>
              <a:rPr lang="en-US" dirty="0"/>
              <a:t>expand the workspace to use the entire SD card</a:t>
            </a:r>
          </a:p>
          <a:p>
            <a:r>
              <a:rPr lang="en-US" dirty="0"/>
              <a:t>I also configured locale, </a:t>
            </a:r>
            <a:r>
              <a:rPr lang="en-US" dirty="0" err="1"/>
              <a:t>timezone</a:t>
            </a:r>
            <a:r>
              <a:rPr lang="en-US" dirty="0"/>
              <a:t>, keyboard, and enabled SSH</a:t>
            </a:r>
          </a:p>
          <a:p>
            <a:r>
              <a:rPr lang="en-US" dirty="0" err="1"/>
              <a:t>sudo</a:t>
            </a:r>
            <a:r>
              <a:rPr lang="en-US" dirty="0"/>
              <a:t> apt-get update</a:t>
            </a:r>
          </a:p>
          <a:p>
            <a:r>
              <a:rPr lang="en-US" dirty="0" err="1"/>
              <a:t>sudo</a:t>
            </a:r>
            <a:r>
              <a:rPr lang="en-US" dirty="0"/>
              <a:t> apt-get upgrade ( takes about 25 minutes )</a:t>
            </a:r>
          </a:p>
          <a:p>
            <a:r>
              <a:rPr lang="en-US" dirty="0"/>
              <a:t>Reboot</a:t>
            </a:r>
          </a:p>
          <a:p>
            <a:r>
              <a:rPr lang="en-US" dirty="0"/>
              <a:t>download </a:t>
            </a:r>
            <a:r>
              <a:rPr lang="en-US" dirty="0" err="1"/>
              <a:t>fldigi</a:t>
            </a:r>
            <a:r>
              <a:rPr lang="en-US" dirty="0"/>
              <a:t> from sourceforge.net search for </a:t>
            </a:r>
            <a:r>
              <a:rPr lang="en-US" dirty="0" err="1"/>
              <a:t>fldigi</a:t>
            </a:r>
            <a:endParaRPr lang="en-US" dirty="0"/>
          </a:p>
          <a:p>
            <a:r>
              <a:rPr lang="en-US" dirty="0"/>
              <a:t>(or) http://sourceforge.net/projects/fldigi/files/fldigi/</a:t>
            </a:r>
          </a:p>
          <a:p>
            <a:r>
              <a:rPr lang="en-US" dirty="0"/>
              <a:t>download source fldigi-3.23.04.tar.gz  ( as of 11/19 its 3.23.05 )</a:t>
            </a:r>
          </a:p>
          <a:p>
            <a:r>
              <a:rPr lang="en-US" dirty="0"/>
              <a:t>Unzip to home directory </a:t>
            </a:r>
          </a:p>
        </p:txBody>
      </p:sp>
      <p:sp>
        <p:nvSpPr>
          <p:cNvPr id="7" name="Rectangle 6"/>
          <p:cNvSpPr/>
          <p:nvPr/>
        </p:nvSpPr>
        <p:spPr>
          <a:xfrm>
            <a:off x="6223000" y="370344"/>
            <a:ext cx="6096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sudo</a:t>
            </a:r>
            <a:r>
              <a:rPr lang="en-US" dirty="0"/>
              <a:t> apt-get install libftk1.3-dev</a:t>
            </a:r>
          </a:p>
          <a:p>
            <a:r>
              <a:rPr lang="en-US" dirty="0" err="1"/>
              <a:t>sudo</a:t>
            </a:r>
            <a:r>
              <a:rPr lang="en-US" dirty="0"/>
              <a:t> apt-get install libsamplerate0-dev</a:t>
            </a:r>
          </a:p>
          <a:p>
            <a:r>
              <a:rPr lang="en-US" dirty="0" err="1"/>
              <a:t>sudo</a:t>
            </a:r>
            <a:r>
              <a:rPr lang="en-US" dirty="0"/>
              <a:t> apt-get install portaudio19-dev ( optional but highly recommended )</a:t>
            </a:r>
          </a:p>
          <a:p>
            <a:r>
              <a:rPr lang="en-US" dirty="0" err="1"/>
              <a:t>sudo</a:t>
            </a:r>
            <a:r>
              <a:rPr lang="en-US" dirty="0"/>
              <a:t> apt-get install </a:t>
            </a:r>
            <a:r>
              <a:rPr lang="en-US" dirty="0" err="1"/>
              <a:t>libhamlib</a:t>
            </a:r>
            <a:r>
              <a:rPr lang="en-US" dirty="0"/>
              <a:t>-dev ( optional if you want to use </a:t>
            </a:r>
            <a:r>
              <a:rPr lang="en-US" dirty="0" err="1"/>
              <a:t>hamlib</a:t>
            </a:r>
            <a:r>
              <a:rPr lang="en-US" dirty="0"/>
              <a:t> )</a:t>
            </a:r>
          </a:p>
          <a:p>
            <a:r>
              <a:rPr lang="en-US" dirty="0"/>
              <a:t>./configure</a:t>
            </a:r>
          </a:p>
          <a:p>
            <a:r>
              <a:rPr lang="en-US" dirty="0"/>
              <a:t>make ( takes about 35 minutes )</a:t>
            </a:r>
          </a:p>
          <a:p>
            <a:r>
              <a:rPr lang="en-US" dirty="0" err="1"/>
              <a:t>sudo</a:t>
            </a:r>
            <a:r>
              <a:rPr lang="en-US" dirty="0"/>
              <a:t> make install</a:t>
            </a:r>
          </a:p>
          <a:p>
            <a:endParaRPr lang="en-US" dirty="0"/>
          </a:p>
          <a:p>
            <a:r>
              <a:rPr lang="en-US" dirty="0"/>
              <a:t>I had to run </a:t>
            </a:r>
            <a:r>
              <a:rPr lang="en-US" dirty="0" err="1"/>
              <a:t>fldigi</a:t>
            </a:r>
            <a:r>
              <a:rPr lang="en-US" dirty="0"/>
              <a:t> before it showed up in the menu</a:t>
            </a:r>
          </a:p>
          <a:p>
            <a:r>
              <a:rPr lang="en-US" dirty="0"/>
              <a:t>I connected to my radio via </a:t>
            </a:r>
            <a:r>
              <a:rPr lang="en-US" dirty="0" err="1"/>
              <a:t>Signalink</a:t>
            </a:r>
            <a:r>
              <a:rPr lang="en-US" dirty="0"/>
              <a:t> USB</a:t>
            </a:r>
          </a:p>
          <a:p>
            <a:r>
              <a:rPr lang="en-US" dirty="0"/>
              <a:t>Have fun!</a:t>
            </a:r>
          </a:p>
          <a:p>
            <a:endParaRPr lang="en-US" dirty="0"/>
          </a:p>
          <a:p>
            <a:r>
              <a:rPr lang="en-US" dirty="0"/>
              <a:t>also</a:t>
            </a:r>
          </a:p>
          <a:p>
            <a:r>
              <a:rPr lang="en-US" dirty="0" err="1"/>
              <a:t>sudo</a:t>
            </a:r>
            <a:r>
              <a:rPr lang="en-US" dirty="0"/>
              <a:t> apt-get install </a:t>
            </a:r>
            <a:r>
              <a:rPr lang="en-US" dirty="0" err="1"/>
              <a:t>flmsg</a:t>
            </a:r>
            <a:endParaRPr lang="en-US" dirty="0"/>
          </a:p>
          <a:p>
            <a:r>
              <a:rPr lang="en-US" dirty="0" err="1"/>
              <a:t>sudo</a:t>
            </a:r>
            <a:r>
              <a:rPr lang="en-US" dirty="0"/>
              <a:t> apt-get install </a:t>
            </a:r>
            <a:r>
              <a:rPr lang="en-US" dirty="0" err="1"/>
              <a:t>flwrap</a:t>
            </a:r>
            <a:endParaRPr lang="en-US" dirty="0"/>
          </a:p>
          <a:p>
            <a:r>
              <a:rPr lang="en-US" dirty="0" err="1"/>
              <a:t>sudo</a:t>
            </a:r>
            <a:r>
              <a:rPr lang="en-US" dirty="0"/>
              <a:t> apt-get install </a:t>
            </a:r>
            <a:r>
              <a:rPr lang="en-US" dirty="0" err="1"/>
              <a:t>flamp</a:t>
            </a:r>
            <a:endParaRPr lang="en-US" dirty="0"/>
          </a:p>
          <a:p>
            <a:r>
              <a:rPr lang="en-US" dirty="0" err="1"/>
              <a:t>sudo</a:t>
            </a:r>
            <a:r>
              <a:rPr lang="en-US" dirty="0"/>
              <a:t> apt-get install </a:t>
            </a:r>
            <a:r>
              <a:rPr lang="en-US" dirty="0" err="1"/>
              <a:t>flrig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1886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723</TotalTime>
  <Words>214</Words>
  <Application>Microsoft Office PowerPoint</Application>
  <PresentationFormat>Widescreen</PresentationFormat>
  <Paragraphs>38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Fldigi On the Raspberry Pi</vt:lpstr>
      <vt:lpstr>PowerPoint Presentation</vt:lpstr>
    </vt:vector>
  </TitlesOfParts>
  <Company>Gimmal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Thank you!</dc:title>
  <dc:creator>Jonathan Brandenburg</dc:creator>
  <cp:lastModifiedBy>Jonathan Brandenburg</cp:lastModifiedBy>
  <cp:revision>69</cp:revision>
  <cp:lastPrinted>2015-06-18T02:16:07Z</cp:lastPrinted>
  <dcterms:created xsi:type="dcterms:W3CDTF">2014-06-26T14:34:19Z</dcterms:created>
  <dcterms:modified xsi:type="dcterms:W3CDTF">2015-11-20T22:36:33Z</dcterms:modified>
</cp:coreProperties>
</file>